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"/>
      <p:regular r:id="rId19"/>
      <p:bold r:id="rId20"/>
      <p:italic r:id="rId21"/>
      <p:boldItalic r:id="rId22"/>
    </p:embeddedFont>
    <p:embeddedFont>
      <p:font typeface="Average"/>
      <p:regular r:id="rId23"/>
    </p:embeddedFont>
    <p:embeddedFont>
      <p:font typeface="Oswald"/>
      <p:regular r:id="rId24"/>
      <p:bold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bold.fntdata"/><Relationship Id="rId22" Type="http://schemas.openxmlformats.org/officeDocument/2006/relationships/font" Target="fonts/Roboto-boldItalic.fntdata"/><Relationship Id="rId21" Type="http://schemas.openxmlformats.org/officeDocument/2006/relationships/font" Target="fonts/Roboto-italic.fntdata"/><Relationship Id="rId24" Type="http://schemas.openxmlformats.org/officeDocument/2006/relationships/font" Target="fonts/Oswald-regular.fntdata"/><Relationship Id="rId23" Type="http://schemas.openxmlformats.org/officeDocument/2006/relationships/font" Target="fonts/Average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5" Type="http://schemas.openxmlformats.org/officeDocument/2006/relationships/font" Target="fonts/Oswald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-regular.fntdata"/><Relationship Id="rId18" Type="http://schemas.openxmlformats.org/officeDocument/2006/relationships/slide" Target="slides/slide13.xml"/></Relationships>
</file>

<file path=ppt/media/image1.gif>
</file>

<file path=ppt/media/image2.gif>
</file>

<file path=ppt/media/image3.gif>
</file>

<file path=ppt/media/image4.gif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5c3e68cfe0_0_2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5c3e68cfe0_0_2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https://dataschool.com/how-to-teach-people-sql/sql-join-types-explained-visually/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25c3e68cfe0_0_2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25c3e68cfe0_0_2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5c3e68cfe0_0_2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5c3e68cfe0_0_2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25c3e68cfe0_0_2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25c3e68cfe0_0_2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25c3e68cfe0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25c3e68cfe0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5c3e68cfe0_0_2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5c3e68cfe0_0_2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25c3e68cfe0_0_2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25c3e68cfe0_0_2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25c3e68cfe0_0_2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25c3e68cfe0_0_2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Data Engineers are responsible for designing, building, and maintaining data pipelines and ETL processes that extract data from various sources, transform it into a usable format, and load it into databases or data warehouses.</a:t>
            </a:r>
            <a:endParaRPr sz="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They collaborate closely with data scientists, analysts, and other stakeholders to understand data requirements and ensure data availability for analytical and reporting purposes.</a:t>
            </a:r>
            <a:endParaRPr sz="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Data Engineers are proficient in programming languages such as Python, Java, or Scala, as well as data manipulation languages like SQL.</a:t>
            </a:r>
            <a:endParaRPr sz="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They work with big data technologies like Hadoop, Apache Spark, and distributed databases to process and manage large-scale data.</a:t>
            </a:r>
            <a:endParaRPr sz="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800">
                <a:solidFill>
                  <a:schemeClr val="dk1"/>
                </a:solidFill>
                <a:latin typeface="Average"/>
                <a:ea typeface="Average"/>
                <a:cs typeface="Average"/>
                <a:sym typeface="Average"/>
              </a:rPr>
              <a:t>Data Engineers focus on data quality, data integrity, and data security, implementing measures to safeguard sensitive information and maintain data accuracy.</a:t>
            </a:r>
            <a:endParaRPr sz="800">
              <a:solidFill>
                <a:schemeClr val="dk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Average"/>
              <a:ea typeface="Average"/>
              <a:cs typeface="Average"/>
              <a:sym typeface="Average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25c3e68cfe0_0_23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25c3e68cfe0_0_23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25c3e68cfe0_0_2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25c3e68cfe0_0_2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25c3e68cfe0_0_2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25c3e68cfe0_0_2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5c3e68cfe0_0_2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5c3e68cfe0_0_2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gif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gif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.gif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gif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Engineering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Deirdre Meehan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Left Join</a:t>
            </a:r>
            <a:endParaRPr/>
          </a:p>
        </p:txBody>
      </p:sp>
      <p:sp>
        <p:nvSpPr>
          <p:cNvPr id="114" name="Google Shape;114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5700" y="1077475"/>
            <a:ext cx="6650749" cy="37292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Right Join</a:t>
            </a:r>
            <a:endParaRPr/>
          </a:p>
        </p:txBody>
      </p:sp>
      <p:sp>
        <p:nvSpPr>
          <p:cNvPr id="121" name="Google Shape;121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2" name="Google Shape;12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21100" y="1059925"/>
            <a:ext cx="6857901" cy="3845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Inner Join</a:t>
            </a:r>
            <a:endParaRPr/>
          </a:p>
        </p:txBody>
      </p:sp>
      <p:sp>
        <p:nvSpPr>
          <p:cNvPr id="128" name="Google Shape;128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9" name="Google Shape;12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7937" y="1017725"/>
            <a:ext cx="6956812" cy="390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Outer Join</a:t>
            </a:r>
            <a:endParaRPr/>
          </a:p>
        </p:txBody>
      </p:sp>
      <p:sp>
        <p:nvSpPr>
          <p:cNvPr id="135" name="Google Shape;135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36" name="Google Shape;1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7850" y="1017725"/>
            <a:ext cx="6945825" cy="3894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Agenda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What is data engineering?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Environment Setup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Exploratory Data Analysis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Joining Datasets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Data Quality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Visualisation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Forming Insights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Data Engineering?</a:t>
            </a:r>
            <a:endParaRPr/>
          </a:p>
        </p:txBody>
      </p:sp>
      <p:sp>
        <p:nvSpPr>
          <p:cNvPr id="72" name="Google Shape;72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Data Engineering is a crucial discipline within the realm of data science and analytics that focuses on the development, construction, and maintenance of data pipelines, architectures, and workflows.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/>
              <a:t>It involves the use of various tools, technologies, and frameworks to design and implement data solutions that enable efficient data processing, storage, and retrieval.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Data Engineering is at the core of any successful data-driven organization, serving as the foundation for extracting valuable insights and actionable intelligence from raw data.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Why is Data Engineering Important?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600"/>
              <a:t>In the era of big data, businesses and organizations are inundated with vast amounts of data. Data Engineering plays a critical role in handling this data deluge effectively.</a:t>
            </a:r>
            <a:endParaRPr sz="5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5600"/>
              <a:t>Data Engineering ensures the reliable and efficient collection, storage, and processing of data, paving the way for accurate decision-making and strategic planning.</a:t>
            </a:r>
            <a:endParaRPr sz="5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5600"/>
              <a:t>It facilitates seamless integration of data from diverse sources, enabling cross-departmental collaboration and a unified view of the organization's operations.</a:t>
            </a:r>
            <a:endParaRPr sz="5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5600"/>
              <a:t>By providing timely and relevant data to data scientists and analysts, data engineering empowers them to derive meaningful insights and predictive models.</a:t>
            </a:r>
            <a:endParaRPr sz="5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5600"/>
              <a:t>Data Engineering lays the groundwork for scalable data solutions, future-proofing the organization's data infrastructure and supporting business growth.</a:t>
            </a:r>
            <a:endParaRPr sz="56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do Data Engineers do?</a:t>
            </a:r>
            <a:endParaRPr/>
          </a:p>
        </p:txBody>
      </p:sp>
      <p:sp>
        <p:nvSpPr>
          <p:cNvPr id="84" name="Google Shape;84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25000" lnSpcReduction="20000"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5600"/>
              <a:t>Data Engineers are responsible for designing, building, and maintaining data pipelines and ETL processes that extract data from various sources, transform it into a usable format, and load it into databases or data warehouses.</a:t>
            </a:r>
            <a:endParaRPr sz="5600"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5600"/>
              <a:t>They collaborate closely with data scientists, analysts, and other stakeholders to understand data requirements and ensure data availability for analytical and reporting purposes.</a:t>
            </a:r>
            <a:endParaRPr sz="5600"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5600"/>
              <a:t>Data Engineers are proficient in programming languages such as Python, Java, or Scala, as well as data manipulation languages like SQL.</a:t>
            </a:r>
            <a:endParaRPr sz="5600"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5600"/>
              <a:t>They work with big data technologies like Hadoop, Apache Spark, and distributed databases to process and manage large-scale data.</a:t>
            </a:r>
            <a:endParaRPr sz="5600"/>
          </a:p>
          <a:p>
            <a:pPr indent="0" lvl="0" marL="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5600"/>
              <a:t>Data Engineers focus on data quality, data integrity, and data security, implementing measures to safeguard sensitive information and maintain data accuracy.</a:t>
            </a:r>
            <a:endParaRPr sz="1200">
              <a:solidFill>
                <a:srgbClr val="374151"/>
              </a:solidFill>
              <a:highlight>
                <a:srgbClr val="F7F7F8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Environment Setup</a:t>
            </a:r>
            <a:endParaRPr/>
          </a:p>
        </p:txBody>
      </p:sp>
      <p:sp>
        <p:nvSpPr>
          <p:cNvPr id="90" name="Google Shape;90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Python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Jupyter notebook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Github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2400"/>
              <a:t>https://github.com/meehande/data_engineering/</a:t>
            </a:r>
            <a:endParaRPr sz="2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Exploratory Data Analysis</a:t>
            </a:r>
            <a:endParaRPr/>
          </a:p>
        </p:txBody>
      </p:sp>
      <p:sp>
        <p:nvSpPr>
          <p:cNvPr id="96" name="Google Shape;9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In Jupyter Notebook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Joining Datasets - what is a join?</a:t>
            </a:r>
            <a:endParaRPr/>
          </a:p>
        </p:txBody>
      </p:sp>
      <p:sp>
        <p:nvSpPr>
          <p:cNvPr id="102" name="Google Shape;102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Combining 2 or more separate datasets based on common attribute(s) or key(s) to create a unique dataset with information from all original sources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Enhances data analysis by combining data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A useful tool to answer questions we may have around the relationship between variables, eg is there a relationship between GDP and Life Expectancy?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Types of Join</a:t>
            </a:r>
            <a:endParaRPr/>
          </a:p>
        </p:txBody>
      </p:sp>
      <p:sp>
        <p:nvSpPr>
          <p:cNvPr id="108" name="Google Shape;108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There are 4 types of join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Left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Right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Inner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GB"/>
              <a:t>Outer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Consider it like set logic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-GB"/>
              <a:t>For the following examples, we consider 2 datasets named “left” and “right”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